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3" r:id="rId4"/>
    <p:sldId id="268" r:id="rId5"/>
    <p:sldId id="264" r:id="rId6"/>
    <p:sldId id="266" r:id="rId7"/>
    <p:sldId id="269" r:id="rId8"/>
    <p:sldId id="267" r:id="rId9"/>
    <p:sldId id="270" r:id="rId10"/>
    <p:sldId id="271" r:id="rId11"/>
    <p:sldId id="265" r:id="rId12"/>
    <p:sldId id="272" r:id="rId13"/>
    <p:sldId id="260" r:id="rId14"/>
    <p:sldId id="262" r:id="rId15"/>
    <p:sldId id="259" r:id="rId1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52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CECA1-59B6-4D58-8D3E-8D9E6B34D552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B8290-7746-4461-9FD9-7B9058F52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5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B0DA-C583-45B7-B2C1-960BB90257A2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393A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393A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14F53-35A6-46EC-8127-3890462041B4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013700" y="208188"/>
            <a:ext cx="2459482" cy="37814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393A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45844" y="1502873"/>
            <a:ext cx="4269740" cy="4840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E9484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3FE72-8302-4F81-9641-F1991982FEAE}" type="datetime1">
              <a:rPr lang="en-US" smtClean="0"/>
              <a:t>12/9/2022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393A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AA198-9D51-4BE4-90DD-BD4F8256FB5E}" type="datetime1">
              <a:rPr lang="en-US" smtClean="0"/>
              <a:t>12/9/2022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1427" y="12"/>
            <a:ext cx="5702401" cy="218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55761" y="1331974"/>
            <a:ext cx="9969500" cy="0"/>
          </a:xfrm>
          <a:custGeom>
            <a:avLst/>
            <a:gdLst/>
            <a:ahLst/>
            <a:cxnLst/>
            <a:rect l="l" t="t" r="r" b="b"/>
            <a:pathLst>
              <a:path w="9969500">
                <a:moveTo>
                  <a:pt x="0" y="0"/>
                </a:moveTo>
                <a:lnTo>
                  <a:pt x="9968979" y="0"/>
                </a:lnTo>
              </a:path>
            </a:pathLst>
          </a:custGeom>
          <a:ln w="38100">
            <a:solidFill>
              <a:srgbClr val="EA48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761" y="0"/>
            <a:ext cx="1344661" cy="13319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70F2B-312C-4856-BB45-76B800CC213A}" type="datetime1">
              <a:rPr lang="en-US" smtClean="0"/>
              <a:t>12/9/2022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7937500" y="476916"/>
            <a:ext cx="2459482" cy="378142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37370" y="692344"/>
            <a:ext cx="7059930" cy="528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393A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61861" y="1195264"/>
            <a:ext cx="8210550" cy="1663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393A3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3A18F-DFE0-4BD8-87BF-A0ABBD255B17}" type="datetime1">
              <a:rPr lang="en-US" smtClean="0"/>
              <a:t>12/9/2022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4768" y="12"/>
            <a:ext cx="2157730" cy="3549015"/>
          </a:xfrm>
          <a:custGeom>
            <a:avLst/>
            <a:gdLst/>
            <a:ahLst/>
            <a:cxnLst/>
            <a:rect l="l" t="t" r="r" b="b"/>
            <a:pathLst>
              <a:path w="2157729" h="3549015">
                <a:moveTo>
                  <a:pt x="2157234" y="0"/>
                </a:moveTo>
                <a:lnTo>
                  <a:pt x="0" y="0"/>
                </a:lnTo>
                <a:lnTo>
                  <a:pt x="0" y="3548418"/>
                </a:lnTo>
                <a:lnTo>
                  <a:pt x="2157234" y="3548418"/>
                </a:lnTo>
                <a:lnTo>
                  <a:pt x="2157234" y="0"/>
                </a:lnTo>
                <a:close/>
              </a:path>
            </a:pathLst>
          </a:custGeom>
          <a:solidFill>
            <a:srgbClr val="CED9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035450"/>
            <a:ext cx="2188845" cy="3524885"/>
          </a:xfrm>
          <a:custGeom>
            <a:avLst/>
            <a:gdLst/>
            <a:ahLst/>
            <a:cxnLst/>
            <a:rect l="l" t="t" r="r" b="b"/>
            <a:pathLst>
              <a:path w="2188845" h="3524884">
                <a:moveTo>
                  <a:pt x="2188679" y="0"/>
                </a:moveTo>
                <a:lnTo>
                  <a:pt x="0" y="0"/>
                </a:lnTo>
                <a:lnTo>
                  <a:pt x="0" y="3524554"/>
                </a:lnTo>
                <a:lnTo>
                  <a:pt x="2188679" y="3524554"/>
                </a:lnTo>
                <a:lnTo>
                  <a:pt x="2188679" y="0"/>
                </a:lnTo>
                <a:close/>
              </a:path>
            </a:pathLst>
          </a:custGeom>
          <a:solidFill>
            <a:srgbClr val="CED9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65259" y="6598101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393A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648" y="6598101"/>
            <a:ext cx="10247630" cy="0"/>
          </a:xfrm>
          <a:custGeom>
            <a:avLst/>
            <a:gdLst/>
            <a:ahLst/>
            <a:cxnLst/>
            <a:rect l="l" t="t" r="r" b="b"/>
            <a:pathLst>
              <a:path w="10247630">
                <a:moveTo>
                  <a:pt x="10247312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393A3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598101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393A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-189891" y="2680136"/>
            <a:ext cx="5702935" cy="4898390"/>
            <a:chOff x="2631427" y="2662226"/>
            <a:chExt cx="5702935" cy="489839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1427" y="2662226"/>
              <a:ext cx="5702401" cy="48977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073021" y="5548528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383" y="0"/>
                  </a:moveTo>
                  <a:lnTo>
                    <a:pt x="0" y="0"/>
                  </a:lnTo>
                  <a:lnTo>
                    <a:pt x="0" y="47371"/>
                  </a:lnTo>
                  <a:lnTo>
                    <a:pt x="47383" y="47371"/>
                  </a:lnTo>
                  <a:lnTo>
                    <a:pt x="473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75297" y="0"/>
            <a:ext cx="209550" cy="3431540"/>
            <a:chOff x="375297" y="0"/>
            <a:chExt cx="209550" cy="3431540"/>
          </a:xfrm>
        </p:grpSpPr>
        <p:sp>
          <p:nvSpPr>
            <p:cNvPr id="11" name="object 11"/>
            <p:cNvSpPr/>
            <p:nvPr/>
          </p:nvSpPr>
          <p:spPr>
            <a:xfrm>
              <a:off x="488231" y="0"/>
              <a:ext cx="0" cy="3307715"/>
            </a:xfrm>
            <a:custGeom>
              <a:avLst/>
              <a:gdLst/>
              <a:ahLst/>
              <a:cxnLst/>
              <a:rect l="l" t="t" r="r" b="b"/>
              <a:pathLst>
                <a:path h="3307715">
                  <a:moveTo>
                    <a:pt x="0" y="3307158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297" y="3202434"/>
              <a:ext cx="209448" cy="20944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1179008" y="0"/>
            <a:ext cx="45719" cy="4695825"/>
          </a:xfrm>
          <a:custGeom>
            <a:avLst/>
            <a:gdLst/>
            <a:ahLst/>
            <a:cxnLst/>
            <a:rect l="l" t="t" r="r" b="b"/>
            <a:pathLst>
              <a:path h="5424170">
                <a:moveTo>
                  <a:pt x="0" y="5423587"/>
                </a:moveTo>
                <a:lnTo>
                  <a:pt x="0" y="0"/>
                </a:lnTo>
              </a:path>
            </a:pathLst>
          </a:custGeom>
          <a:ln w="38100">
            <a:solidFill>
              <a:srgbClr val="393A3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06605" y="4486488"/>
            <a:ext cx="344805" cy="344805"/>
          </a:xfrm>
          <a:custGeom>
            <a:avLst/>
            <a:gdLst/>
            <a:ahLst/>
            <a:cxnLst/>
            <a:rect l="l" t="t" r="r" b="b"/>
            <a:pathLst>
              <a:path w="344805" h="344804">
                <a:moveTo>
                  <a:pt x="172313" y="0"/>
                </a:moveTo>
                <a:lnTo>
                  <a:pt x="126503" y="6155"/>
                </a:lnTo>
                <a:lnTo>
                  <a:pt x="85340" y="23526"/>
                </a:lnTo>
                <a:lnTo>
                  <a:pt x="50466" y="50471"/>
                </a:lnTo>
                <a:lnTo>
                  <a:pt x="23524" y="85345"/>
                </a:lnTo>
                <a:lnTo>
                  <a:pt x="6154" y="126507"/>
                </a:lnTo>
                <a:lnTo>
                  <a:pt x="0" y="172313"/>
                </a:lnTo>
                <a:lnTo>
                  <a:pt x="6154" y="218118"/>
                </a:lnTo>
                <a:lnTo>
                  <a:pt x="23524" y="259278"/>
                </a:lnTo>
                <a:lnTo>
                  <a:pt x="50466" y="294149"/>
                </a:lnTo>
                <a:lnTo>
                  <a:pt x="85340" y="321090"/>
                </a:lnTo>
                <a:lnTo>
                  <a:pt x="126503" y="338459"/>
                </a:lnTo>
                <a:lnTo>
                  <a:pt x="172313" y="344614"/>
                </a:lnTo>
                <a:lnTo>
                  <a:pt x="218119" y="338459"/>
                </a:lnTo>
                <a:lnTo>
                  <a:pt x="259281" y="321090"/>
                </a:lnTo>
                <a:lnTo>
                  <a:pt x="294155" y="294149"/>
                </a:lnTo>
                <a:lnTo>
                  <a:pt x="321100" y="259278"/>
                </a:lnTo>
                <a:lnTo>
                  <a:pt x="338471" y="218118"/>
                </a:lnTo>
                <a:lnTo>
                  <a:pt x="344627" y="172313"/>
                </a:lnTo>
                <a:lnTo>
                  <a:pt x="338471" y="126507"/>
                </a:lnTo>
                <a:lnTo>
                  <a:pt x="321100" y="85345"/>
                </a:lnTo>
                <a:lnTo>
                  <a:pt x="294155" y="50471"/>
                </a:lnTo>
                <a:lnTo>
                  <a:pt x="259281" y="23526"/>
                </a:lnTo>
                <a:lnTo>
                  <a:pt x="218119" y="6155"/>
                </a:lnTo>
                <a:lnTo>
                  <a:pt x="172313" y="0"/>
                </a:lnTo>
                <a:close/>
              </a:path>
            </a:pathLst>
          </a:custGeom>
          <a:solidFill>
            <a:srgbClr val="393A3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66771" cy="237896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0" y="0"/>
            <a:ext cx="1704339" cy="1718310"/>
          </a:xfrm>
          <a:custGeom>
            <a:avLst/>
            <a:gdLst/>
            <a:ahLst/>
            <a:cxnLst/>
            <a:rect l="l" t="t" r="r" b="b"/>
            <a:pathLst>
              <a:path w="1704339" h="1718310">
                <a:moveTo>
                  <a:pt x="1419408" y="0"/>
                </a:moveTo>
                <a:lnTo>
                  <a:pt x="0" y="0"/>
                </a:lnTo>
                <a:lnTo>
                  <a:pt x="0" y="1446956"/>
                </a:lnTo>
                <a:lnTo>
                  <a:pt x="55603" y="1495276"/>
                </a:lnTo>
                <a:lnTo>
                  <a:pt x="90952" y="1522398"/>
                </a:lnTo>
                <a:lnTo>
                  <a:pt x="127502" y="1547977"/>
                </a:lnTo>
                <a:lnTo>
                  <a:pt x="165205" y="1571966"/>
                </a:lnTo>
                <a:lnTo>
                  <a:pt x="204012" y="1594315"/>
                </a:lnTo>
                <a:lnTo>
                  <a:pt x="243873" y="1614977"/>
                </a:lnTo>
                <a:lnTo>
                  <a:pt x="284740" y="1633902"/>
                </a:lnTo>
                <a:lnTo>
                  <a:pt x="326566" y="1651041"/>
                </a:lnTo>
                <a:lnTo>
                  <a:pt x="369300" y="1666347"/>
                </a:lnTo>
                <a:lnTo>
                  <a:pt x="412894" y="1679769"/>
                </a:lnTo>
                <a:lnTo>
                  <a:pt x="457299" y="1691261"/>
                </a:lnTo>
                <a:lnTo>
                  <a:pt x="502468" y="1700772"/>
                </a:lnTo>
                <a:lnTo>
                  <a:pt x="548351" y="1708254"/>
                </a:lnTo>
                <a:lnTo>
                  <a:pt x="594899" y="1713659"/>
                </a:lnTo>
                <a:lnTo>
                  <a:pt x="642063" y="1716938"/>
                </a:lnTo>
                <a:lnTo>
                  <a:pt x="689796" y="1718041"/>
                </a:lnTo>
                <a:lnTo>
                  <a:pt x="737530" y="1716938"/>
                </a:lnTo>
                <a:lnTo>
                  <a:pt x="784696" y="1713659"/>
                </a:lnTo>
                <a:lnTo>
                  <a:pt x="831245" y="1708254"/>
                </a:lnTo>
                <a:lnTo>
                  <a:pt x="877128" y="1700772"/>
                </a:lnTo>
                <a:lnTo>
                  <a:pt x="922297" y="1691261"/>
                </a:lnTo>
                <a:lnTo>
                  <a:pt x="966704" y="1679769"/>
                </a:lnTo>
                <a:lnTo>
                  <a:pt x="1010299" y="1666347"/>
                </a:lnTo>
                <a:lnTo>
                  <a:pt x="1053033" y="1651041"/>
                </a:lnTo>
                <a:lnTo>
                  <a:pt x="1094859" y="1633902"/>
                </a:lnTo>
                <a:lnTo>
                  <a:pt x="1135727" y="1614977"/>
                </a:lnTo>
                <a:lnTo>
                  <a:pt x="1175589" y="1594315"/>
                </a:lnTo>
                <a:lnTo>
                  <a:pt x="1214396" y="1571966"/>
                </a:lnTo>
                <a:lnTo>
                  <a:pt x="1252099" y="1547977"/>
                </a:lnTo>
                <a:lnTo>
                  <a:pt x="1288650" y="1522398"/>
                </a:lnTo>
                <a:lnTo>
                  <a:pt x="1324000" y="1495276"/>
                </a:lnTo>
                <a:lnTo>
                  <a:pt x="1358100" y="1466662"/>
                </a:lnTo>
                <a:lnTo>
                  <a:pt x="1390901" y="1436603"/>
                </a:lnTo>
                <a:lnTo>
                  <a:pt x="1422356" y="1405148"/>
                </a:lnTo>
                <a:lnTo>
                  <a:pt x="1452414" y="1372347"/>
                </a:lnTo>
                <a:lnTo>
                  <a:pt x="1481028" y="1338246"/>
                </a:lnTo>
                <a:lnTo>
                  <a:pt x="1508149" y="1302896"/>
                </a:lnTo>
                <a:lnTo>
                  <a:pt x="1533728" y="1266346"/>
                </a:lnTo>
                <a:lnTo>
                  <a:pt x="1557717" y="1228642"/>
                </a:lnTo>
                <a:lnTo>
                  <a:pt x="1580066" y="1189835"/>
                </a:lnTo>
                <a:lnTo>
                  <a:pt x="1600727" y="1149974"/>
                </a:lnTo>
                <a:lnTo>
                  <a:pt x="1619652" y="1109106"/>
                </a:lnTo>
                <a:lnTo>
                  <a:pt x="1636791" y="1067280"/>
                </a:lnTo>
                <a:lnTo>
                  <a:pt x="1652096" y="1024546"/>
                </a:lnTo>
                <a:lnTo>
                  <a:pt x="1665518" y="980951"/>
                </a:lnTo>
                <a:lnTo>
                  <a:pt x="1677010" y="936545"/>
                </a:lnTo>
                <a:lnTo>
                  <a:pt x="1686520" y="891377"/>
                </a:lnTo>
                <a:lnTo>
                  <a:pt x="1694003" y="845494"/>
                </a:lnTo>
                <a:lnTo>
                  <a:pt x="1699407" y="798946"/>
                </a:lnTo>
                <a:lnTo>
                  <a:pt x="1702686" y="751781"/>
                </a:lnTo>
                <a:lnTo>
                  <a:pt x="1703789" y="704048"/>
                </a:lnTo>
                <a:lnTo>
                  <a:pt x="1702686" y="656315"/>
                </a:lnTo>
                <a:lnTo>
                  <a:pt x="1699407" y="609150"/>
                </a:lnTo>
                <a:lnTo>
                  <a:pt x="1694003" y="562602"/>
                </a:lnTo>
                <a:lnTo>
                  <a:pt x="1686520" y="516719"/>
                </a:lnTo>
                <a:lnTo>
                  <a:pt x="1677010" y="471551"/>
                </a:lnTo>
                <a:lnTo>
                  <a:pt x="1665518" y="427145"/>
                </a:lnTo>
                <a:lnTo>
                  <a:pt x="1652096" y="383550"/>
                </a:lnTo>
                <a:lnTo>
                  <a:pt x="1636791" y="340816"/>
                </a:lnTo>
                <a:lnTo>
                  <a:pt x="1619652" y="298990"/>
                </a:lnTo>
                <a:lnTo>
                  <a:pt x="1600727" y="258122"/>
                </a:lnTo>
                <a:lnTo>
                  <a:pt x="1580066" y="218260"/>
                </a:lnTo>
                <a:lnTo>
                  <a:pt x="1557717" y="179454"/>
                </a:lnTo>
                <a:lnTo>
                  <a:pt x="1533728" y="141750"/>
                </a:lnTo>
                <a:lnTo>
                  <a:pt x="1508149" y="105200"/>
                </a:lnTo>
                <a:lnTo>
                  <a:pt x="1481028" y="69850"/>
                </a:lnTo>
                <a:lnTo>
                  <a:pt x="1452414" y="35749"/>
                </a:lnTo>
                <a:lnTo>
                  <a:pt x="1422356" y="2948"/>
                </a:lnTo>
                <a:lnTo>
                  <a:pt x="1419408" y="0"/>
                </a:lnTo>
                <a:close/>
              </a:path>
            </a:pathLst>
          </a:custGeom>
          <a:solidFill>
            <a:srgbClr val="E948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8584692" y="1718045"/>
            <a:ext cx="2107565" cy="5842000"/>
            <a:chOff x="8584692" y="1718045"/>
            <a:chExt cx="2107565" cy="5842000"/>
          </a:xfrm>
        </p:grpSpPr>
        <p:sp>
          <p:nvSpPr>
            <p:cNvPr id="21" name="object 21"/>
            <p:cNvSpPr/>
            <p:nvPr/>
          </p:nvSpPr>
          <p:spPr>
            <a:xfrm>
              <a:off x="10156713" y="1895871"/>
              <a:ext cx="0" cy="5664200"/>
            </a:xfrm>
            <a:custGeom>
              <a:avLst/>
              <a:gdLst/>
              <a:ahLst/>
              <a:cxnLst/>
              <a:rect l="l" t="t" r="r" b="b"/>
              <a:pathLst>
                <a:path h="5664200">
                  <a:moveTo>
                    <a:pt x="0" y="0"/>
                  </a:moveTo>
                  <a:lnTo>
                    <a:pt x="0" y="5664134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992828" y="1718045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4" h="356235">
                  <a:moveTo>
                    <a:pt x="177825" y="0"/>
                  </a:moveTo>
                  <a:lnTo>
                    <a:pt x="130552" y="6352"/>
                  </a:lnTo>
                  <a:lnTo>
                    <a:pt x="88074" y="24278"/>
                  </a:lnTo>
                  <a:lnTo>
                    <a:pt x="52084" y="52084"/>
                  </a:lnTo>
                  <a:lnTo>
                    <a:pt x="24278" y="88074"/>
                  </a:lnTo>
                  <a:lnTo>
                    <a:pt x="6352" y="130552"/>
                  </a:lnTo>
                  <a:lnTo>
                    <a:pt x="0" y="177825"/>
                  </a:lnTo>
                  <a:lnTo>
                    <a:pt x="6352" y="225098"/>
                  </a:lnTo>
                  <a:lnTo>
                    <a:pt x="24278" y="267576"/>
                  </a:lnTo>
                  <a:lnTo>
                    <a:pt x="52084" y="303566"/>
                  </a:lnTo>
                  <a:lnTo>
                    <a:pt x="88074" y="331372"/>
                  </a:lnTo>
                  <a:lnTo>
                    <a:pt x="130552" y="349298"/>
                  </a:lnTo>
                  <a:lnTo>
                    <a:pt x="177825" y="355650"/>
                  </a:lnTo>
                  <a:lnTo>
                    <a:pt x="225098" y="349298"/>
                  </a:lnTo>
                  <a:lnTo>
                    <a:pt x="267580" y="331372"/>
                  </a:lnTo>
                  <a:lnTo>
                    <a:pt x="303572" y="303566"/>
                  </a:lnTo>
                  <a:lnTo>
                    <a:pt x="331381" y="267576"/>
                  </a:lnTo>
                  <a:lnTo>
                    <a:pt x="349310" y="225098"/>
                  </a:lnTo>
                  <a:lnTo>
                    <a:pt x="355663" y="177825"/>
                  </a:lnTo>
                  <a:lnTo>
                    <a:pt x="349310" y="130552"/>
                  </a:lnTo>
                  <a:lnTo>
                    <a:pt x="331381" y="88074"/>
                  </a:lnTo>
                  <a:lnTo>
                    <a:pt x="303572" y="52084"/>
                  </a:lnTo>
                  <a:lnTo>
                    <a:pt x="267580" y="24278"/>
                  </a:lnTo>
                  <a:lnTo>
                    <a:pt x="225098" y="6352"/>
                  </a:lnTo>
                  <a:lnTo>
                    <a:pt x="177825" y="0"/>
                  </a:lnTo>
                  <a:close/>
                </a:path>
              </a:pathLst>
            </a:custGeom>
            <a:solidFill>
              <a:srgbClr val="393A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96920" y="4260904"/>
              <a:ext cx="0" cy="3299460"/>
            </a:xfrm>
            <a:custGeom>
              <a:avLst/>
              <a:gdLst/>
              <a:ahLst/>
              <a:cxnLst/>
              <a:rect l="l" t="t" r="r" b="b"/>
              <a:pathLst>
                <a:path h="3299459">
                  <a:moveTo>
                    <a:pt x="0" y="0"/>
                  </a:moveTo>
                  <a:lnTo>
                    <a:pt x="0" y="3299100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0405" y="4156180"/>
              <a:ext cx="209448" cy="2094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84692" y="5393441"/>
              <a:ext cx="2107310" cy="216656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068824" y="5878229"/>
              <a:ext cx="1623695" cy="1682114"/>
            </a:xfrm>
            <a:custGeom>
              <a:avLst/>
              <a:gdLst/>
              <a:ahLst/>
              <a:cxnLst/>
              <a:rect l="l" t="t" r="r" b="b"/>
              <a:pathLst>
                <a:path w="1623695" h="1682115">
                  <a:moveTo>
                    <a:pt x="1013980" y="0"/>
                  </a:moveTo>
                  <a:lnTo>
                    <a:pt x="966247" y="1103"/>
                  </a:lnTo>
                  <a:lnTo>
                    <a:pt x="919083" y="4382"/>
                  </a:lnTo>
                  <a:lnTo>
                    <a:pt x="872535" y="9787"/>
                  </a:lnTo>
                  <a:lnTo>
                    <a:pt x="826652" y="17269"/>
                  </a:lnTo>
                  <a:lnTo>
                    <a:pt x="781484" y="26780"/>
                  </a:lnTo>
                  <a:lnTo>
                    <a:pt x="737078" y="38271"/>
                  </a:lnTo>
                  <a:lnTo>
                    <a:pt x="693484" y="51694"/>
                  </a:lnTo>
                  <a:lnTo>
                    <a:pt x="650750" y="67000"/>
                  </a:lnTo>
                  <a:lnTo>
                    <a:pt x="608925" y="84139"/>
                  </a:lnTo>
                  <a:lnTo>
                    <a:pt x="568057" y="103064"/>
                  </a:lnTo>
                  <a:lnTo>
                    <a:pt x="528196" y="123726"/>
                  </a:lnTo>
                  <a:lnTo>
                    <a:pt x="489389" y="146075"/>
                  </a:lnTo>
                  <a:lnTo>
                    <a:pt x="451687" y="170064"/>
                  </a:lnTo>
                  <a:lnTo>
                    <a:pt x="415136" y="195643"/>
                  </a:lnTo>
                  <a:lnTo>
                    <a:pt x="379787" y="222765"/>
                  </a:lnTo>
                  <a:lnTo>
                    <a:pt x="345687" y="251379"/>
                  </a:lnTo>
                  <a:lnTo>
                    <a:pt x="312886" y="281438"/>
                  </a:lnTo>
                  <a:lnTo>
                    <a:pt x="281432" y="312893"/>
                  </a:lnTo>
                  <a:lnTo>
                    <a:pt x="251373" y="345694"/>
                  </a:lnTo>
                  <a:lnTo>
                    <a:pt x="222760" y="379795"/>
                  </a:lnTo>
                  <a:lnTo>
                    <a:pt x="195639" y="415144"/>
                  </a:lnTo>
                  <a:lnTo>
                    <a:pt x="170060" y="451695"/>
                  </a:lnTo>
                  <a:lnTo>
                    <a:pt x="146072" y="489399"/>
                  </a:lnTo>
                  <a:lnTo>
                    <a:pt x="123723" y="528205"/>
                  </a:lnTo>
                  <a:lnTo>
                    <a:pt x="103062" y="568067"/>
                  </a:lnTo>
                  <a:lnTo>
                    <a:pt x="84137" y="608935"/>
                  </a:lnTo>
                  <a:lnTo>
                    <a:pt x="66998" y="650761"/>
                  </a:lnTo>
                  <a:lnTo>
                    <a:pt x="51693" y="693495"/>
                  </a:lnTo>
                  <a:lnTo>
                    <a:pt x="38270" y="737090"/>
                  </a:lnTo>
                  <a:lnTo>
                    <a:pt x="26779" y="781496"/>
                  </a:lnTo>
                  <a:lnTo>
                    <a:pt x="17268" y="826664"/>
                  </a:lnTo>
                  <a:lnTo>
                    <a:pt x="9786" y="872547"/>
                  </a:lnTo>
                  <a:lnTo>
                    <a:pt x="4382" y="919095"/>
                  </a:lnTo>
                  <a:lnTo>
                    <a:pt x="1103" y="966260"/>
                  </a:lnTo>
                  <a:lnTo>
                    <a:pt x="0" y="1013993"/>
                  </a:lnTo>
                  <a:lnTo>
                    <a:pt x="1103" y="1061727"/>
                  </a:lnTo>
                  <a:lnTo>
                    <a:pt x="4382" y="1108892"/>
                  </a:lnTo>
                  <a:lnTo>
                    <a:pt x="9786" y="1155441"/>
                  </a:lnTo>
                  <a:lnTo>
                    <a:pt x="17268" y="1201325"/>
                  </a:lnTo>
                  <a:lnTo>
                    <a:pt x="26779" y="1246494"/>
                  </a:lnTo>
                  <a:lnTo>
                    <a:pt x="38270" y="1290901"/>
                  </a:lnTo>
                  <a:lnTo>
                    <a:pt x="51693" y="1334496"/>
                  </a:lnTo>
                  <a:lnTo>
                    <a:pt x="66998" y="1377230"/>
                  </a:lnTo>
                  <a:lnTo>
                    <a:pt x="84137" y="1419056"/>
                  </a:lnTo>
                  <a:lnTo>
                    <a:pt x="103062" y="1459924"/>
                  </a:lnTo>
                  <a:lnTo>
                    <a:pt x="123723" y="1499786"/>
                  </a:lnTo>
                  <a:lnTo>
                    <a:pt x="146072" y="1538593"/>
                  </a:lnTo>
                  <a:lnTo>
                    <a:pt x="170060" y="1576296"/>
                  </a:lnTo>
                  <a:lnTo>
                    <a:pt x="195639" y="1612847"/>
                  </a:lnTo>
                  <a:lnTo>
                    <a:pt x="222760" y="1648197"/>
                  </a:lnTo>
                  <a:lnTo>
                    <a:pt x="250936" y="1681775"/>
                  </a:lnTo>
                  <a:lnTo>
                    <a:pt x="1623178" y="203579"/>
                  </a:lnTo>
                  <a:lnTo>
                    <a:pt x="1576283" y="170064"/>
                  </a:lnTo>
                  <a:lnTo>
                    <a:pt x="1538580" y="146075"/>
                  </a:lnTo>
                  <a:lnTo>
                    <a:pt x="1499773" y="123726"/>
                  </a:lnTo>
                  <a:lnTo>
                    <a:pt x="1459911" y="103064"/>
                  </a:lnTo>
                  <a:lnTo>
                    <a:pt x="1419043" y="84139"/>
                  </a:lnTo>
                  <a:lnTo>
                    <a:pt x="1377218" y="67000"/>
                  </a:lnTo>
                  <a:lnTo>
                    <a:pt x="1334483" y="51694"/>
                  </a:lnTo>
                  <a:lnTo>
                    <a:pt x="1290888" y="38271"/>
                  </a:lnTo>
                  <a:lnTo>
                    <a:pt x="1246482" y="26780"/>
                  </a:lnTo>
                  <a:lnTo>
                    <a:pt x="1201312" y="17269"/>
                  </a:lnTo>
                  <a:lnTo>
                    <a:pt x="1155429" y="9787"/>
                  </a:lnTo>
                  <a:lnTo>
                    <a:pt x="1108880" y="4382"/>
                  </a:lnTo>
                  <a:lnTo>
                    <a:pt x="1061714" y="1103"/>
                  </a:lnTo>
                  <a:lnTo>
                    <a:pt x="1013980" y="0"/>
                  </a:lnTo>
                  <a:close/>
                </a:path>
              </a:pathLst>
            </a:custGeom>
            <a:solidFill>
              <a:srgbClr val="629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366481" y="3543525"/>
            <a:ext cx="5029856" cy="86587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90"/>
              </a:lnSpc>
            </a:pPr>
            <a:r>
              <a:rPr lang="ru-RU" sz="2200" b="1" spc="45" dirty="0">
                <a:solidFill>
                  <a:srgbClr val="0070C0"/>
                </a:solidFill>
                <a:latin typeface="Tahoma"/>
                <a:cs typeface="Tahoma"/>
              </a:rPr>
              <a:t>Сергеев Александр Иванович,</a:t>
            </a:r>
          </a:p>
          <a:p>
            <a:pPr>
              <a:lnSpc>
                <a:spcPts val="3590"/>
              </a:lnSpc>
            </a:pPr>
            <a:r>
              <a:rPr lang="ru-RU" sz="2200" b="1" spc="45" dirty="0">
                <a:solidFill>
                  <a:srgbClr val="0070C0"/>
                </a:solidFill>
                <a:latin typeface="Tahoma"/>
                <a:cs typeface="Tahoma"/>
              </a:rPr>
              <a:t>д-р </a:t>
            </a:r>
            <a:r>
              <a:rPr lang="ru-RU" sz="2200" b="1" spc="45" dirty="0" err="1">
                <a:solidFill>
                  <a:srgbClr val="0070C0"/>
                </a:solidFill>
                <a:latin typeface="Tahoma"/>
                <a:cs typeface="Tahoma"/>
              </a:rPr>
              <a:t>техн</a:t>
            </a:r>
            <a:r>
              <a:rPr lang="ru-RU" sz="2200" b="1" spc="45" dirty="0">
                <a:solidFill>
                  <a:srgbClr val="0070C0"/>
                </a:solidFill>
                <a:latin typeface="Tahoma"/>
                <a:cs typeface="Tahoma"/>
              </a:rPr>
              <a:t>. наук, профессор</a:t>
            </a:r>
            <a:endParaRPr sz="2200" b="1" spc="45" dirty="0">
              <a:solidFill>
                <a:srgbClr val="0070C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xfrm>
            <a:off x="1697286" y="575764"/>
            <a:ext cx="7024583" cy="2787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8600"/>
              </a:lnSpc>
              <a:spcBef>
                <a:spcPts val="100"/>
              </a:spcBef>
            </a:pPr>
            <a:r>
              <a:rPr lang="ru-RU" sz="2800" spc="100" dirty="0"/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  <a:endParaRPr sz="2800" spc="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887E6C5-F3A5-42C6-A70F-3BA74F5B84A6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B90BDD-EBA8-4B34-8224-3C27208C7F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55EFEA-E51C-48AA-94EF-19CF5AAD6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4" t="24477" r="3811" b="13688"/>
          <a:stretch/>
        </p:blipFill>
        <p:spPr>
          <a:xfrm>
            <a:off x="5305032" y="1800226"/>
            <a:ext cx="4870386" cy="51950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0746C4-6070-4860-8B8C-86D7D571A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7" t="18944" r="28292" b="46600"/>
          <a:stretch/>
        </p:blipFill>
        <p:spPr>
          <a:xfrm>
            <a:off x="622300" y="1800225"/>
            <a:ext cx="4038600" cy="51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039156-F281-41F8-A91D-C0AA9B41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664" b="21688"/>
          <a:stretch/>
        </p:blipFill>
        <p:spPr>
          <a:xfrm>
            <a:off x="5840911" y="1765169"/>
            <a:ext cx="4193177" cy="2743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CB5B4-C0E4-491A-838C-0AD1CF95B8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4650" r="20387"/>
          <a:stretch/>
        </p:blipFill>
        <p:spPr>
          <a:xfrm>
            <a:off x="119270" y="1809156"/>
            <a:ext cx="5008710" cy="28140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1A8948-23F1-42AD-9817-D21D150891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11686" b="4637"/>
          <a:stretch/>
        </p:blipFill>
        <p:spPr>
          <a:xfrm>
            <a:off x="5346700" y="4623251"/>
            <a:ext cx="5227430" cy="293698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DBC5BB5F-44C9-4DBF-A856-8466AEB7A01A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3A812B-1DF0-43AE-AFEE-536A119CB2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1881" b="11043"/>
          <a:stretch/>
        </p:blipFill>
        <p:spPr>
          <a:xfrm>
            <a:off x="317500" y="4679703"/>
            <a:ext cx="4495800" cy="2824077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6A95536-D424-420F-822C-9A9635EA2E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2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DBC5BB5F-44C9-4DBF-A856-8466AEB7A01A}"/>
              </a:ext>
            </a:extLst>
          </p:cNvPr>
          <p:cNvSpPr txBox="1"/>
          <p:nvPr/>
        </p:nvSpPr>
        <p:spPr>
          <a:xfrm>
            <a:off x="172078" y="135964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Подготовлено и выложено на сайте ОГУ в разделе «Школьнику» 4 </a:t>
            </a:r>
            <a:r>
              <a:rPr lang="ru-RU" sz="1600" b="1" dirty="0" err="1">
                <a:solidFill>
                  <a:srgbClr val="0070C0"/>
                </a:solidFill>
                <a:latin typeface="Tahoma"/>
                <a:cs typeface="Tahoma"/>
              </a:rPr>
              <a:t>видеолекции</a:t>
            </a: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 по акустическим диффузорам, 3</a:t>
            </a:r>
            <a:r>
              <a:rPr lang="en-US" sz="1600" b="1" dirty="0">
                <a:solidFill>
                  <a:srgbClr val="0070C0"/>
                </a:solidFill>
                <a:latin typeface="Tahoma"/>
                <a:cs typeface="Tahoma"/>
              </a:rPr>
              <a:t>D</a:t>
            </a: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-моделированию, станкам с ЧПУ и электронике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6A95536-D424-420F-822C-9A9635EA2E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FE7FD-2082-4EB7-BEDC-AD3BC0F8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8" y="2334699"/>
            <a:ext cx="10302424" cy="4751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731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83C2F63-04BD-47A5-9ABC-5BB244F23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047168"/>
              </p:ext>
            </p:extLst>
          </p:nvPr>
        </p:nvGraphicFramePr>
        <p:xfrm>
          <a:off x="480749" y="1571625"/>
          <a:ext cx="9731902" cy="508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302">
                  <a:extLst>
                    <a:ext uri="{9D8B030D-6E8A-4147-A177-3AD203B41FA5}">
                      <a16:colId xmlns:a16="http://schemas.microsoft.com/office/drawing/2014/main" val="379852525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5012548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03750806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77586879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29559478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Направление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Преподаватель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Должность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Образовательные организации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514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Весна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Осень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18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3D-моделирование </a:t>
                      </a:r>
                      <a:endParaRPr lang="ru-RU" sz="1500" b="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Сергеев Александр Иванович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Д.т.н., заведующий кафедрой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САП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СОШ № 86, Лицей № 3, Гимназия №2, Лицей №8, Лицей №3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Лицей №9, Лицей №7, СОШ №41, СОШ №19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ТРИЗ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Зареченская классическая гимназия, СОШ №8, </a:t>
                      </a:r>
                      <a:r>
                        <a:rPr lang="ru-RU" sz="1500" dirty="0" err="1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Акбулакская</a:t>
                      </a: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СОШ №3, </a:t>
                      </a:r>
                      <a:r>
                        <a:rPr lang="ru-RU" sz="1500" dirty="0" err="1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Подгороднепокровская</a:t>
                      </a: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СОШ, Ключевская основная общеобразовательная школа, СОШ №10 (Гай), Основная  общеобразовательная школа (</a:t>
                      </a:r>
                      <a:r>
                        <a:rPr lang="ru-RU" sz="1500" dirty="0" err="1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с.Чапаевка</a:t>
                      </a: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14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Беспилотные летательные аппараты 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Овечкин Максим Владимирович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К.т.н., доцент кафедры САП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Гимназия №3, Лицей №9, Лицей №3, СОШ № 86, СОШ № 40, Гимназия №2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Лицей №9, ФМЛ, Гимназия №4, </a:t>
                      </a:r>
                      <a:r>
                        <a:rPr lang="ru-RU" sz="1500" dirty="0" err="1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Пономарёвский</a:t>
                      </a:r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Дом детского творчества, СОШ №87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507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Станки, столярные и слесарные работы 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Магдин</a:t>
                      </a:r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Александр Геннадьевич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К.т.н., старший преподаватель кафедры ЛА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 86, Гимназия №2, СОШ №35, Лицей №5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Лицей №7, Гимназия №4, СОШ №53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5938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Лисицкий Иван Иванович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Аспирант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№86, СОШ №23, СОШ №34, СОШ №40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ФМЛ, СОШ №60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273081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C346E9-0507-4FEE-8FC6-F753BD30F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66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83C2F63-04BD-47A5-9ABC-5BB244F23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49444"/>
              </p:ext>
            </p:extLst>
          </p:nvPr>
        </p:nvGraphicFramePr>
        <p:xfrm>
          <a:off x="480749" y="1419225"/>
          <a:ext cx="9731902" cy="582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502">
                  <a:extLst>
                    <a:ext uri="{9D8B030D-6E8A-4147-A177-3AD203B41FA5}">
                      <a16:colId xmlns:a16="http://schemas.microsoft.com/office/drawing/2014/main" val="379852525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85012548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03750806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77586879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29559478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Направление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Преподаватель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Должность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Образовательные организации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514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Весна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Осень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18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Робототехника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Шамаев Сергей Юрьевич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К.т.н., старший преподаватель кафедры САП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№40, Лицей №7, Средняя общеобразовательная школа </a:t>
                      </a:r>
                      <a:r>
                        <a:rPr lang="ru-RU" sz="15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Экодолье</a:t>
                      </a:r>
                      <a:endParaRPr lang="ru-RU" sz="15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№86, СОШ №41, Лицей №9, СОШ №53, СОШ №85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5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Станки с числовым программным управлением 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Гончаров Антон Николаевич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К.т.н., доцент кафедры ТММСК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№86, Лицей №5, СОШ №34</a:t>
                      </a:r>
                      <a:endParaRPr lang="ru-RU" sz="1500" dirty="0">
                        <a:solidFill>
                          <a:srgbClr val="0070C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Лицей №3, СОШ №86, </a:t>
                      </a:r>
                    </a:p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СОШ №79, Гимназия №4, СОШ №53, СОШ №87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370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Аддитивные технологии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Романенко Константин Сергеевич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Старший преподаватель кафедры ТММСК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СОШ №86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СОШ 79, Лицей №3, СОШ №19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88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Электроника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Русяев</a:t>
                      </a:r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Александр Сергеевич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К.т.н., доцент кафедры САП</a:t>
                      </a:r>
                    </a:p>
                    <a:p>
                      <a:endParaRPr lang="ru-RU" sz="15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№86, Лицей №8, Лицей №3, Лицей №5, СОШ №60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ФМЛ, Гимназия №4, СОШ №41, СОШ №34, СОШ №87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16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Изготовление акустических диффузоров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Морозов Николай Алексеевич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К.т.н., доцент кафедры ММКМ</a:t>
                      </a:r>
                    </a:p>
                    <a:p>
                      <a:endParaRPr lang="ru-RU" sz="15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№35, Гимназия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СОШ № 86, Гимназия №4, СОШ №64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06735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767649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299264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E2F9D15-7472-4008-BC44-94DCB025B9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597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17834"/>
            <a:ext cx="2183130" cy="3142615"/>
          </a:xfrm>
          <a:custGeom>
            <a:avLst/>
            <a:gdLst/>
            <a:ahLst/>
            <a:cxnLst/>
            <a:rect l="l" t="t" r="r" b="b"/>
            <a:pathLst>
              <a:path w="2183130" h="3142615">
                <a:moveTo>
                  <a:pt x="2182914" y="0"/>
                </a:moveTo>
                <a:lnTo>
                  <a:pt x="0" y="0"/>
                </a:lnTo>
                <a:lnTo>
                  <a:pt x="0" y="3142170"/>
                </a:lnTo>
                <a:lnTo>
                  <a:pt x="2182914" y="3142170"/>
                </a:lnTo>
                <a:lnTo>
                  <a:pt x="2182914" y="0"/>
                </a:lnTo>
                <a:close/>
              </a:path>
            </a:pathLst>
          </a:custGeom>
          <a:solidFill>
            <a:srgbClr val="CED9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59492" y="7104804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127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393A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881" y="7104804"/>
            <a:ext cx="10247630" cy="0"/>
          </a:xfrm>
          <a:custGeom>
            <a:avLst/>
            <a:gdLst/>
            <a:ahLst/>
            <a:cxnLst/>
            <a:rect l="l" t="t" r="r" b="b"/>
            <a:pathLst>
              <a:path w="10247630">
                <a:moveTo>
                  <a:pt x="10247325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393A3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085754"/>
            <a:ext cx="121285" cy="38100"/>
          </a:xfrm>
          <a:custGeom>
            <a:avLst/>
            <a:gdLst/>
            <a:ahLst/>
            <a:cxnLst/>
            <a:rect l="l" t="t" r="r" b="b"/>
            <a:pathLst>
              <a:path w="121285" h="38100">
                <a:moveTo>
                  <a:pt x="0" y="0"/>
                </a:moveTo>
                <a:lnTo>
                  <a:pt x="0" y="38099"/>
                </a:lnTo>
                <a:lnTo>
                  <a:pt x="121232" y="38099"/>
                </a:lnTo>
                <a:lnTo>
                  <a:pt x="121232" y="0"/>
                </a:lnTo>
                <a:lnTo>
                  <a:pt x="0" y="0"/>
                </a:lnTo>
                <a:close/>
              </a:path>
            </a:pathLst>
          </a:custGeom>
          <a:solidFill>
            <a:srgbClr val="393A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2359660" cy="5633720"/>
            <a:chOff x="0" y="0"/>
            <a:chExt cx="2359660" cy="5633720"/>
          </a:xfrm>
        </p:grpSpPr>
        <p:sp>
          <p:nvSpPr>
            <p:cNvPr id="7" name="object 7"/>
            <p:cNvSpPr/>
            <p:nvPr/>
          </p:nvSpPr>
          <p:spPr>
            <a:xfrm>
              <a:off x="691913" y="0"/>
              <a:ext cx="0" cy="3239770"/>
            </a:xfrm>
            <a:custGeom>
              <a:avLst/>
              <a:gdLst/>
              <a:ahLst/>
              <a:cxnLst/>
              <a:rect l="l" t="t" r="r" b="b"/>
              <a:pathLst>
                <a:path h="3239770">
                  <a:moveTo>
                    <a:pt x="0" y="3239763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986" y="3135039"/>
              <a:ext cx="209448" cy="20944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11342" y="0"/>
              <a:ext cx="0" cy="5461000"/>
            </a:xfrm>
            <a:custGeom>
              <a:avLst/>
              <a:gdLst/>
              <a:ahLst/>
              <a:cxnLst/>
              <a:rect l="l" t="t" r="r" b="b"/>
              <a:pathLst>
                <a:path h="5461000">
                  <a:moveTo>
                    <a:pt x="0" y="5460923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25521" y="5288610"/>
              <a:ext cx="344805" cy="344805"/>
            </a:xfrm>
            <a:custGeom>
              <a:avLst/>
              <a:gdLst/>
              <a:ahLst/>
              <a:cxnLst/>
              <a:rect l="l" t="t" r="r" b="b"/>
              <a:pathLst>
                <a:path w="344805" h="344804">
                  <a:moveTo>
                    <a:pt x="172313" y="0"/>
                  </a:moveTo>
                  <a:lnTo>
                    <a:pt x="126507" y="6154"/>
                  </a:lnTo>
                  <a:lnTo>
                    <a:pt x="85345" y="23524"/>
                  </a:lnTo>
                  <a:lnTo>
                    <a:pt x="50471" y="50466"/>
                  </a:lnTo>
                  <a:lnTo>
                    <a:pt x="23526" y="85340"/>
                  </a:lnTo>
                  <a:lnTo>
                    <a:pt x="6155" y="126503"/>
                  </a:lnTo>
                  <a:lnTo>
                    <a:pt x="0" y="172313"/>
                  </a:lnTo>
                  <a:lnTo>
                    <a:pt x="6155" y="218118"/>
                  </a:lnTo>
                  <a:lnTo>
                    <a:pt x="23526" y="259278"/>
                  </a:lnTo>
                  <a:lnTo>
                    <a:pt x="50471" y="294149"/>
                  </a:lnTo>
                  <a:lnTo>
                    <a:pt x="85345" y="321090"/>
                  </a:lnTo>
                  <a:lnTo>
                    <a:pt x="126507" y="338459"/>
                  </a:lnTo>
                  <a:lnTo>
                    <a:pt x="172313" y="344614"/>
                  </a:lnTo>
                  <a:lnTo>
                    <a:pt x="218119" y="338459"/>
                  </a:lnTo>
                  <a:lnTo>
                    <a:pt x="259281" y="321090"/>
                  </a:lnTo>
                  <a:lnTo>
                    <a:pt x="294155" y="294149"/>
                  </a:lnTo>
                  <a:lnTo>
                    <a:pt x="321100" y="259278"/>
                  </a:lnTo>
                  <a:lnTo>
                    <a:pt x="338471" y="218118"/>
                  </a:lnTo>
                  <a:lnTo>
                    <a:pt x="344627" y="172313"/>
                  </a:lnTo>
                  <a:lnTo>
                    <a:pt x="338471" y="126503"/>
                  </a:lnTo>
                  <a:lnTo>
                    <a:pt x="321100" y="85340"/>
                  </a:lnTo>
                  <a:lnTo>
                    <a:pt x="294155" y="50466"/>
                  </a:lnTo>
                  <a:lnTo>
                    <a:pt x="259281" y="23524"/>
                  </a:lnTo>
                  <a:lnTo>
                    <a:pt x="218119" y="6154"/>
                  </a:lnTo>
                  <a:lnTo>
                    <a:pt x="172313" y="0"/>
                  </a:lnTo>
                  <a:close/>
                </a:path>
              </a:pathLst>
            </a:custGeom>
            <a:solidFill>
              <a:srgbClr val="393A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359050" cy="24162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0"/>
              <a:ext cx="1698625" cy="1755775"/>
            </a:xfrm>
            <a:custGeom>
              <a:avLst/>
              <a:gdLst/>
              <a:ahLst/>
              <a:cxnLst/>
              <a:rect l="l" t="t" r="r" b="b"/>
              <a:pathLst>
                <a:path w="1698625" h="1755775">
                  <a:moveTo>
                    <a:pt x="1375505" y="0"/>
                  </a:moveTo>
                  <a:lnTo>
                    <a:pt x="0" y="0"/>
                  </a:lnTo>
                  <a:lnTo>
                    <a:pt x="0" y="1489576"/>
                  </a:lnTo>
                  <a:lnTo>
                    <a:pt x="49838" y="1532614"/>
                  </a:lnTo>
                  <a:lnTo>
                    <a:pt x="85188" y="1559735"/>
                  </a:lnTo>
                  <a:lnTo>
                    <a:pt x="121739" y="1585314"/>
                  </a:lnTo>
                  <a:lnTo>
                    <a:pt x="159442" y="1609303"/>
                  </a:lnTo>
                  <a:lnTo>
                    <a:pt x="198249" y="1631652"/>
                  </a:lnTo>
                  <a:lnTo>
                    <a:pt x="238111" y="1652314"/>
                  </a:lnTo>
                  <a:lnTo>
                    <a:pt x="278979" y="1671239"/>
                  </a:lnTo>
                  <a:lnTo>
                    <a:pt x="320805" y="1688378"/>
                  </a:lnTo>
                  <a:lnTo>
                    <a:pt x="363539" y="1703684"/>
                  </a:lnTo>
                  <a:lnTo>
                    <a:pt x="407134" y="1717107"/>
                  </a:lnTo>
                  <a:lnTo>
                    <a:pt x="451541" y="1728598"/>
                  </a:lnTo>
                  <a:lnTo>
                    <a:pt x="496710" y="1738109"/>
                  </a:lnTo>
                  <a:lnTo>
                    <a:pt x="542593" y="1745592"/>
                  </a:lnTo>
                  <a:lnTo>
                    <a:pt x="589142" y="1750996"/>
                  </a:lnTo>
                  <a:lnTo>
                    <a:pt x="636308" y="1754275"/>
                  </a:lnTo>
                  <a:lnTo>
                    <a:pt x="684042" y="1755379"/>
                  </a:lnTo>
                  <a:lnTo>
                    <a:pt x="731775" y="1754275"/>
                  </a:lnTo>
                  <a:lnTo>
                    <a:pt x="778939" y="1750996"/>
                  </a:lnTo>
                  <a:lnTo>
                    <a:pt x="825487" y="1745592"/>
                  </a:lnTo>
                  <a:lnTo>
                    <a:pt x="871370" y="1738109"/>
                  </a:lnTo>
                  <a:lnTo>
                    <a:pt x="916539" y="1728598"/>
                  </a:lnTo>
                  <a:lnTo>
                    <a:pt x="960944" y="1717107"/>
                  </a:lnTo>
                  <a:lnTo>
                    <a:pt x="1004538" y="1703684"/>
                  </a:lnTo>
                  <a:lnTo>
                    <a:pt x="1047272" y="1688378"/>
                  </a:lnTo>
                  <a:lnTo>
                    <a:pt x="1089098" y="1671239"/>
                  </a:lnTo>
                  <a:lnTo>
                    <a:pt x="1129965" y="1652314"/>
                  </a:lnTo>
                  <a:lnTo>
                    <a:pt x="1169826" y="1631652"/>
                  </a:lnTo>
                  <a:lnTo>
                    <a:pt x="1208633" y="1609303"/>
                  </a:lnTo>
                  <a:lnTo>
                    <a:pt x="1246336" y="1585314"/>
                  </a:lnTo>
                  <a:lnTo>
                    <a:pt x="1282886" y="1559735"/>
                  </a:lnTo>
                  <a:lnTo>
                    <a:pt x="1318235" y="1532614"/>
                  </a:lnTo>
                  <a:lnTo>
                    <a:pt x="1352335" y="1503999"/>
                  </a:lnTo>
                  <a:lnTo>
                    <a:pt x="1385136" y="1473940"/>
                  </a:lnTo>
                  <a:lnTo>
                    <a:pt x="1416590" y="1442486"/>
                  </a:lnTo>
                  <a:lnTo>
                    <a:pt x="1446649" y="1409684"/>
                  </a:lnTo>
                  <a:lnTo>
                    <a:pt x="1475263" y="1375584"/>
                  </a:lnTo>
                  <a:lnTo>
                    <a:pt x="1502383" y="1340234"/>
                  </a:lnTo>
                  <a:lnTo>
                    <a:pt x="1527962" y="1303683"/>
                  </a:lnTo>
                  <a:lnTo>
                    <a:pt x="1551950" y="1265980"/>
                  </a:lnTo>
                  <a:lnTo>
                    <a:pt x="1574299" y="1227173"/>
                  </a:lnTo>
                  <a:lnTo>
                    <a:pt x="1594961" y="1187311"/>
                  </a:lnTo>
                  <a:lnTo>
                    <a:pt x="1613885" y="1146443"/>
                  </a:lnTo>
                  <a:lnTo>
                    <a:pt x="1631024" y="1104617"/>
                  </a:lnTo>
                  <a:lnTo>
                    <a:pt x="1646329" y="1061883"/>
                  </a:lnTo>
                  <a:lnTo>
                    <a:pt x="1659752" y="1018289"/>
                  </a:lnTo>
                  <a:lnTo>
                    <a:pt x="1671243" y="973883"/>
                  </a:lnTo>
                  <a:lnTo>
                    <a:pt x="1680754" y="928714"/>
                  </a:lnTo>
                  <a:lnTo>
                    <a:pt x="1688236" y="882831"/>
                  </a:lnTo>
                  <a:lnTo>
                    <a:pt x="1693640" y="836283"/>
                  </a:lnTo>
                  <a:lnTo>
                    <a:pt x="1696919" y="789118"/>
                  </a:lnTo>
                  <a:lnTo>
                    <a:pt x="1698023" y="741385"/>
                  </a:lnTo>
                  <a:lnTo>
                    <a:pt x="1696919" y="693651"/>
                  </a:lnTo>
                  <a:lnTo>
                    <a:pt x="1693640" y="646486"/>
                  </a:lnTo>
                  <a:lnTo>
                    <a:pt x="1688236" y="599937"/>
                  </a:lnTo>
                  <a:lnTo>
                    <a:pt x="1680754" y="554053"/>
                  </a:lnTo>
                  <a:lnTo>
                    <a:pt x="1671243" y="508884"/>
                  </a:lnTo>
                  <a:lnTo>
                    <a:pt x="1659752" y="464477"/>
                  </a:lnTo>
                  <a:lnTo>
                    <a:pt x="1646329" y="420883"/>
                  </a:lnTo>
                  <a:lnTo>
                    <a:pt x="1631024" y="378148"/>
                  </a:lnTo>
                  <a:lnTo>
                    <a:pt x="1613885" y="336322"/>
                  </a:lnTo>
                  <a:lnTo>
                    <a:pt x="1594961" y="295454"/>
                  </a:lnTo>
                  <a:lnTo>
                    <a:pt x="1574299" y="255592"/>
                  </a:lnTo>
                  <a:lnTo>
                    <a:pt x="1551950" y="216785"/>
                  </a:lnTo>
                  <a:lnTo>
                    <a:pt x="1527962" y="179082"/>
                  </a:lnTo>
                  <a:lnTo>
                    <a:pt x="1502383" y="142531"/>
                  </a:lnTo>
                  <a:lnTo>
                    <a:pt x="1475263" y="107182"/>
                  </a:lnTo>
                  <a:lnTo>
                    <a:pt x="1446649" y="73082"/>
                  </a:lnTo>
                  <a:lnTo>
                    <a:pt x="1416590" y="40280"/>
                  </a:lnTo>
                  <a:lnTo>
                    <a:pt x="1385136" y="8826"/>
                  </a:lnTo>
                  <a:lnTo>
                    <a:pt x="1375505" y="0"/>
                  </a:lnTo>
                  <a:close/>
                </a:path>
              </a:pathLst>
            </a:custGeom>
            <a:solidFill>
              <a:srgbClr val="E948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82777" y="2874711"/>
            <a:ext cx="5373367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80" dirty="0"/>
              <a:t>Спасибо за внимание!</a:t>
            </a:r>
            <a:endParaRPr spc="-80" dirty="0"/>
          </a:p>
        </p:txBody>
      </p:sp>
      <p:grpSp>
        <p:nvGrpSpPr>
          <p:cNvPr id="14" name="object 14"/>
          <p:cNvGrpSpPr/>
          <p:nvPr/>
        </p:nvGrpSpPr>
        <p:grpSpPr>
          <a:xfrm>
            <a:off x="8575573" y="4229"/>
            <a:ext cx="2116455" cy="7555865"/>
            <a:chOff x="8575573" y="4229"/>
            <a:chExt cx="2116455" cy="7555865"/>
          </a:xfrm>
        </p:grpSpPr>
        <p:sp>
          <p:nvSpPr>
            <p:cNvPr id="15" name="object 15"/>
            <p:cNvSpPr/>
            <p:nvPr/>
          </p:nvSpPr>
          <p:spPr>
            <a:xfrm>
              <a:off x="8575573" y="4229"/>
              <a:ext cx="2116455" cy="3585210"/>
            </a:xfrm>
            <a:custGeom>
              <a:avLst/>
              <a:gdLst/>
              <a:ahLst/>
              <a:cxnLst/>
              <a:rect l="l" t="t" r="r" b="b"/>
              <a:pathLst>
                <a:path w="2116454" h="3585210">
                  <a:moveTo>
                    <a:pt x="2116429" y="0"/>
                  </a:moveTo>
                  <a:lnTo>
                    <a:pt x="0" y="0"/>
                  </a:lnTo>
                  <a:lnTo>
                    <a:pt x="0" y="3584587"/>
                  </a:lnTo>
                  <a:lnTo>
                    <a:pt x="2116429" y="3584587"/>
                  </a:lnTo>
                  <a:lnTo>
                    <a:pt x="2116429" y="0"/>
                  </a:lnTo>
                  <a:close/>
                </a:path>
              </a:pathLst>
            </a:custGeom>
            <a:solidFill>
              <a:srgbClr val="CED9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97517" y="1936252"/>
              <a:ext cx="0" cy="5624195"/>
            </a:xfrm>
            <a:custGeom>
              <a:avLst/>
              <a:gdLst/>
              <a:ahLst/>
              <a:cxnLst/>
              <a:rect l="l" t="t" r="r" b="b"/>
              <a:pathLst>
                <a:path h="5624195">
                  <a:moveTo>
                    <a:pt x="0" y="0"/>
                  </a:moveTo>
                  <a:lnTo>
                    <a:pt x="0" y="5623752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33632" y="1758426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4" h="356235">
                  <a:moveTo>
                    <a:pt x="177825" y="0"/>
                  </a:moveTo>
                  <a:lnTo>
                    <a:pt x="130552" y="6352"/>
                  </a:lnTo>
                  <a:lnTo>
                    <a:pt x="88074" y="24278"/>
                  </a:lnTo>
                  <a:lnTo>
                    <a:pt x="52084" y="52084"/>
                  </a:lnTo>
                  <a:lnTo>
                    <a:pt x="24278" y="88074"/>
                  </a:lnTo>
                  <a:lnTo>
                    <a:pt x="6352" y="130552"/>
                  </a:lnTo>
                  <a:lnTo>
                    <a:pt x="0" y="177825"/>
                  </a:lnTo>
                  <a:lnTo>
                    <a:pt x="6352" y="225098"/>
                  </a:lnTo>
                  <a:lnTo>
                    <a:pt x="24278" y="267576"/>
                  </a:lnTo>
                  <a:lnTo>
                    <a:pt x="52084" y="303566"/>
                  </a:lnTo>
                  <a:lnTo>
                    <a:pt x="88074" y="331372"/>
                  </a:lnTo>
                  <a:lnTo>
                    <a:pt x="130552" y="349298"/>
                  </a:lnTo>
                  <a:lnTo>
                    <a:pt x="177825" y="355650"/>
                  </a:lnTo>
                  <a:lnTo>
                    <a:pt x="225098" y="349298"/>
                  </a:lnTo>
                  <a:lnTo>
                    <a:pt x="267576" y="331372"/>
                  </a:lnTo>
                  <a:lnTo>
                    <a:pt x="303566" y="303566"/>
                  </a:lnTo>
                  <a:lnTo>
                    <a:pt x="331372" y="267576"/>
                  </a:lnTo>
                  <a:lnTo>
                    <a:pt x="349298" y="225098"/>
                  </a:lnTo>
                  <a:lnTo>
                    <a:pt x="355650" y="177825"/>
                  </a:lnTo>
                  <a:lnTo>
                    <a:pt x="349298" y="130552"/>
                  </a:lnTo>
                  <a:lnTo>
                    <a:pt x="331372" y="88074"/>
                  </a:lnTo>
                  <a:lnTo>
                    <a:pt x="303566" y="52084"/>
                  </a:lnTo>
                  <a:lnTo>
                    <a:pt x="267576" y="24278"/>
                  </a:lnTo>
                  <a:lnTo>
                    <a:pt x="225098" y="6352"/>
                  </a:lnTo>
                  <a:lnTo>
                    <a:pt x="177825" y="0"/>
                  </a:lnTo>
                  <a:close/>
                </a:path>
              </a:pathLst>
            </a:custGeom>
            <a:solidFill>
              <a:srgbClr val="393A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37724" y="4301292"/>
              <a:ext cx="0" cy="3258820"/>
            </a:xfrm>
            <a:custGeom>
              <a:avLst/>
              <a:gdLst/>
              <a:ahLst/>
              <a:cxnLst/>
              <a:rect l="l" t="t" r="r" b="b"/>
              <a:pathLst>
                <a:path h="3258820">
                  <a:moveTo>
                    <a:pt x="0" y="0"/>
                  </a:moveTo>
                  <a:lnTo>
                    <a:pt x="0" y="3258713"/>
                  </a:lnTo>
                </a:path>
              </a:pathLst>
            </a:custGeom>
            <a:ln w="38100">
              <a:solidFill>
                <a:srgbClr val="393A3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1209" y="4196567"/>
              <a:ext cx="209448" cy="2094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6881" y="5435460"/>
              <a:ext cx="2065121" cy="212454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109616" y="5918616"/>
              <a:ext cx="1582420" cy="1641475"/>
            </a:xfrm>
            <a:custGeom>
              <a:avLst/>
              <a:gdLst/>
              <a:ahLst/>
              <a:cxnLst/>
              <a:rect l="l" t="t" r="r" b="b"/>
              <a:pathLst>
                <a:path w="1582420" h="1641475">
                  <a:moveTo>
                    <a:pt x="1013993" y="0"/>
                  </a:moveTo>
                  <a:lnTo>
                    <a:pt x="966260" y="1103"/>
                  </a:lnTo>
                  <a:lnTo>
                    <a:pt x="919095" y="4382"/>
                  </a:lnTo>
                  <a:lnTo>
                    <a:pt x="872547" y="9786"/>
                  </a:lnTo>
                  <a:lnTo>
                    <a:pt x="826664" y="17269"/>
                  </a:lnTo>
                  <a:lnTo>
                    <a:pt x="781496" y="26779"/>
                  </a:lnTo>
                  <a:lnTo>
                    <a:pt x="737090" y="38271"/>
                  </a:lnTo>
                  <a:lnTo>
                    <a:pt x="693495" y="51693"/>
                  </a:lnTo>
                  <a:lnTo>
                    <a:pt x="650761" y="66998"/>
                  </a:lnTo>
                  <a:lnTo>
                    <a:pt x="608935" y="84137"/>
                  </a:lnTo>
                  <a:lnTo>
                    <a:pt x="568067" y="103062"/>
                  </a:lnTo>
                  <a:lnTo>
                    <a:pt x="528205" y="123723"/>
                  </a:lnTo>
                  <a:lnTo>
                    <a:pt x="489399" y="146072"/>
                  </a:lnTo>
                  <a:lnTo>
                    <a:pt x="451695" y="170061"/>
                  </a:lnTo>
                  <a:lnTo>
                    <a:pt x="415144" y="195640"/>
                  </a:lnTo>
                  <a:lnTo>
                    <a:pt x="379795" y="222761"/>
                  </a:lnTo>
                  <a:lnTo>
                    <a:pt x="345694" y="251375"/>
                  </a:lnTo>
                  <a:lnTo>
                    <a:pt x="312893" y="281433"/>
                  </a:lnTo>
                  <a:lnTo>
                    <a:pt x="281438" y="312888"/>
                  </a:lnTo>
                  <a:lnTo>
                    <a:pt x="251379" y="345689"/>
                  </a:lnTo>
                  <a:lnTo>
                    <a:pt x="222765" y="379789"/>
                  </a:lnTo>
                  <a:lnTo>
                    <a:pt x="195643" y="415139"/>
                  </a:lnTo>
                  <a:lnTo>
                    <a:pt x="170064" y="451690"/>
                  </a:lnTo>
                  <a:lnTo>
                    <a:pt x="146075" y="489393"/>
                  </a:lnTo>
                  <a:lnTo>
                    <a:pt x="123726" y="528200"/>
                  </a:lnTo>
                  <a:lnTo>
                    <a:pt x="103064" y="568062"/>
                  </a:lnTo>
                  <a:lnTo>
                    <a:pt x="84139" y="608930"/>
                  </a:lnTo>
                  <a:lnTo>
                    <a:pt x="67000" y="650756"/>
                  </a:lnTo>
                  <a:lnTo>
                    <a:pt x="51694" y="693490"/>
                  </a:lnTo>
                  <a:lnTo>
                    <a:pt x="38271" y="737085"/>
                  </a:lnTo>
                  <a:lnTo>
                    <a:pt x="26780" y="781492"/>
                  </a:lnTo>
                  <a:lnTo>
                    <a:pt x="17269" y="826661"/>
                  </a:lnTo>
                  <a:lnTo>
                    <a:pt x="9787" y="872544"/>
                  </a:lnTo>
                  <a:lnTo>
                    <a:pt x="4382" y="919093"/>
                  </a:lnTo>
                  <a:lnTo>
                    <a:pt x="1103" y="966259"/>
                  </a:lnTo>
                  <a:lnTo>
                    <a:pt x="0" y="1013993"/>
                  </a:lnTo>
                  <a:lnTo>
                    <a:pt x="1103" y="1061727"/>
                  </a:lnTo>
                  <a:lnTo>
                    <a:pt x="4382" y="1108892"/>
                  </a:lnTo>
                  <a:lnTo>
                    <a:pt x="9787" y="1155441"/>
                  </a:lnTo>
                  <a:lnTo>
                    <a:pt x="17269" y="1201325"/>
                  </a:lnTo>
                  <a:lnTo>
                    <a:pt x="26780" y="1246494"/>
                  </a:lnTo>
                  <a:lnTo>
                    <a:pt x="38271" y="1290901"/>
                  </a:lnTo>
                  <a:lnTo>
                    <a:pt x="51694" y="1334496"/>
                  </a:lnTo>
                  <a:lnTo>
                    <a:pt x="67000" y="1377230"/>
                  </a:lnTo>
                  <a:lnTo>
                    <a:pt x="84139" y="1419056"/>
                  </a:lnTo>
                  <a:lnTo>
                    <a:pt x="103064" y="1459924"/>
                  </a:lnTo>
                  <a:lnTo>
                    <a:pt x="123726" y="1499786"/>
                  </a:lnTo>
                  <a:lnTo>
                    <a:pt x="146075" y="1538593"/>
                  </a:lnTo>
                  <a:lnTo>
                    <a:pt x="170064" y="1576296"/>
                  </a:lnTo>
                  <a:lnTo>
                    <a:pt x="195643" y="1612847"/>
                  </a:lnTo>
                  <a:lnTo>
                    <a:pt x="217541" y="1641388"/>
                  </a:lnTo>
                  <a:lnTo>
                    <a:pt x="1582386" y="174323"/>
                  </a:lnTo>
                  <a:lnTo>
                    <a:pt x="1538593" y="146072"/>
                  </a:lnTo>
                  <a:lnTo>
                    <a:pt x="1499786" y="123723"/>
                  </a:lnTo>
                  <a:lnTo>
                    <a:pt x="1459924" y="103062"/>
                  </a:lnTo>
                  <a:lnTo>
                    <a:pt x="1419056" y="84137"/>
                  </a:lnTo>
                  <a:lnTo>
                    <a:pt x="1377230" y="66998"/>
                  </a:lnTo>
                  <a:lnTo>
                    <a:pt x="1334496" y="51693"/>
                  </a:lnTo>
                  <a:lnTo>
                    <a:pt x="1290901" y="38271"/>
                  </a:lnTo>
                  <a:lnTo>
                    <a:pt x="1246494" y="26779"/>
                  </a:lnTo>
                  <a:lnTo>
                    <a:pt x="1201325" y="17269"/>
                  </a:lnTo>
                  <a:lnTo>
                    <a:pt x="1155441" y="9786"/>
                  </a:lnTo>
                  <a:lnTo>
                    <a:pt x="1108892" y="4382"/>
                  </a:lnTo>
                  <a:lnTo>
                    <a:pt x="1061727" y="1103"/>
                  </a:lnTo>
                  <a:lnTo>
                    <a:pt x="1013993" y="0"/>
                  </a:lnTo>
                  <a:close/>
                </a:path>
              </a:pathLst>
            </a:custGeom>
            <a:solidFill>
              <a:srgbClr val="629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89F98727-A1C6-463F-A266-092F5C117F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9900" y="1505738"/>
            <a:ext cx="9144000" cy="48397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ru-RU" sz="2400" b="1" spc="45" dirty="0">
                <a:solidFill>
                  <a:srgbClr val="0070C0"/>
                </a:solidFill>
                <a:latin typeface="Tahoma"/>
                <a:cs typeface="Tahoma"/>
              </a:rPr>
              <a:t>ОГУ в рамках программы «Приоритет 2030» по соглашению с Министерством образования Оренбургской области принимает участие в работе со школьниками.</a:t>
            </a:r>
          </a:p>
          <a:p>
            <a:pPr>
              <a:spcBef>
                <a:spcPts val="100"/>
              </a:spcBef>
            </a:pPr>
            <a:endParaRPr lang="ru-RU" sz="2400" b="1" spc="45" dirty="0">
              <a:solidFill>
                <a:srgbClr val="0070C0"/>
              </a:solidFill>
              <a:latin typeface="Tahoma"/>
              <a:cs typeface="Tahoma"/>
            </a:endParaRPr>
          </a:p>
          <a:p>
            <a:pPr>
              <a:spcBef>
                <a:spcPts val="100"/>
              </a:spcBef>
            </a:pPr>
            <a:r>
              <a:rPr lang="ru-RU" sz="2400" b="1" spc="45" dirty="0">
                <a:solidFill>
                  <a:srgbClr val="0070C0"/>
                </a:solidFill>
                <a:latin typeface="Tahoma"/>
                <a:cs typeface="Tahoma"/>
              </a:rPr>
              <a:t>Для этого сотрудниками Аэрокосмического института ОГУ на площадях университета и Центра выявления и поддержки одаренных детей Оренбуржья «Гагарин» реализуются программы интенсивной подготовки по формированию у обучающихся общеобразовательных организаций базовых практических компетенций инженерного профиля и блока креативных индустрий. 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CC2BDA65-E242-4D09-84ED-2D84DD766D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2E239B7-B195-4CFB-B4EF-0E2041B31A23}"/>
              </a:ext>
            </a:extLst>
          </p:cNvPr>
          <p:cNvSpPr txBox="1"/>
          <p:nvPr/>
        </p:nvSpPr>
        <p:spPr>
          <a:xfrm>
            <a:off x="195385" y="141922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en-US" sz="1600" b="1" dirty="0">
                <a:solidFill>
                  <a:srgbClr val="0070C0"/>
                </a:solidFill>
                <a:latin typeface="Tahoma"/>
                <a:cs typeface="Tahoma"/>
              </a:rPr>
              <a:t>Google</a:t>
            </a:r>
            <a:r>
              <a:rPr lang="en-GB" sz="1600" b="1" dirty="0">
                <a:solidFill>
                  <a:srgbClr val="0070C0"/>
                </a:solidFill>
                <a:latin typeface="Tahoma"/>
                <a:cs typeface="Tahoma"/>
              </a:rPr>
              <a:t>-</a:t>
            </a: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таблица для бронирования времени посещения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F8406C-7677-4FBF-B3C9-492096E459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51AED-665D-42AD-8989-8D56F1C6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6" y="1800225"/>
            <a:ext cx="10267609" cy="56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8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2E239B7-B195-4CFB-B4EF-0E2041B31A23}"/>
              </a:ext>
            </a:extLst>
          </p:cNvPr>
          <p:cNvSpPr txBox="1"/>
          <p:nvPr/>
        </p:nvSpPr>
        <p:spPr>
          <a:xfrm>
            <a:off x="3266266" y="3891941"/>
            <a:ext cx="4843596" cy="664284"/>
          </a:xfrm>
          <a:prstGeom prst="rect">
            <a:avLst/>
          </a:prstGeom>
        </p:spPr>
        <p:txBody>
          <a:bodyPr vert="horz" wrap="square" lIns="0" tIns="48260" rIns="0" bIns="0" rtlCol="0">
            <a:spAutoFit/>
            <a:scene3d>
              <a:camera prst="isometricRightUp"/>
              <a:lightRig rig="threePt" dir="t"/>
            </a:scene3d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4000" b="1" dirty="0">
                <a:solidFill>
                  <a:srgbClr val="0070C0"/>
                </a:solidFill>
                <a:latin typeface="Tahoma"/>
                <a:cs typeface="Tahoma"/>
              </a:rPr>
              <a:t>Направления</a:t>
            </a:r>
            <a:endParaRPr lang="ru-RU" sz="4000" dirty="0">
              <a:latin typeface="Tahoma"/>
              <a:cs typeface="Tahoma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F8406C-7677-4FBF-B3C9-492096E459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B9CD3619-FC8A-446E-B08B-9F0EE80E6018}"/>
              </a:ext>
            </a:extLst>
          </p:cNvPr>
          <p:cNvGrpSpPr>
            <a:grpSpLocks/>
          </p:cNvGrpSpPr>
          <p:nvPr/>
        </p:nvGrpSpPr>
        <p:grpSpPr bwMode="auto">
          <a:xfrm>
            <a:off x="1177401" y="1371509"/>
            <a:ext cx="9207997" cy="6026381"/>
            <a:chOff x="802" y="1026"/>
            <a:chExt cx="4286" cy="2805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03A393-3597-4C7C-B676-7D7C2CA3FD98}"/>
                </a:ext>
              </a:extLst>
            </p:cNvPr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2353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A668A896-AEA9-4F3B-8087-09F0823C0DA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2491" y="1651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02AA205D-0463-402B-BF3B-76AFFC137BE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FA24DCD9-A842-4BA2-8C5F-85C45656566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1548" y="3543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80143878-E974-41D4-8EE5-7C87358CCB1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3492" y="3039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B4231E31-F34B-40DE-9590-51333A57D30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1147" y="2861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C9580EC0-C45D-4713-9B90-F7826E89B2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14" y="1267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F4E89E2D-8235-4A35-BC05-ABF631A041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02" y="2443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5BB8AABC-505B-46BF-9013-CB3AB292A2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69" y="313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EAA58BFB-7C23-4D9C-B174-031A162A335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84" y="2642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7B802488-DEEA-41F6-A749-EA91F81D3A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 b="1"/>
            </a:p>
          </p:txBody>
        </p:sp>
        <p:sp>
          <p:nvSpPr>
            <p:cNvPr id="20" name="Text Box 15">
              <a:extLst>
                <a:ext uri="{FF2B5EF4-FFF2-40B4-BE49-F238E27FC236}">
                  <a16:creationId xmlns:a16="http://schemas.microsoft.com/office/drawing/2014/main" id="{7708E2F3-82FC-475B-9489-6517752E92D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31" y="2553"/>
              <a:ext cx="67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3</a:t>
              </a:r>
              <a:r>
                <a:rPr lang="en-US" alt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D</a:t>
              </a:r>
              <a:r>
                <a:rPr lang="en-GB" alt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-</a:t>
              </a:r>
              <a:r>
                <a:rPr lang="ru-RU" altLang="ru-RU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моделиро-вание</a:t>
              </a:r>
              <a:endParaRPr lang="en-US" alt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BAC84CFF-48C5-4F40-9B31-D137F1FF4EA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8" y="1520"/>
              <a:ext cx="432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БПЛА</a:t>
              </a:r>
              <a:endParaRPr lang="en-US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ECE9AABE-1983-4CF2-A881-2E0A50402A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20" y="1505"/>
              <a:ext cx="584" cy="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sz="1600" b="1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Аддити-вные</a:t>
              </a:r>
              <a:r>
                <a:rPr lang="ru-RU" altLang="ru-RU" sz="16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техноло-гии</a:t>
              </a:r>
              <a:endParaRPr lang="en-US" altLang="ru-RU" sz="1600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3" name="Text Box 18">
              <a:extLst>
                <a:ext uri="{FF2B5EF4-FFF2-40B4-BE49-F238E27FC236}">
                  <a16:creationId xmlns:a16="http://schemas.microsoft.com/office/drawing/2014/main" id="{36529531-90B5-4544-ADC7-E47B91EECA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171" y="2809"/>
              <a:ext cx="529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Станки с ЧПУ</a:t>
              </a:r>
              <a:endParaRPr lang="en-US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DF80F428-F6F1-454D-85FC-CF24387DA75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88" y="3233"/>
              <a:ext cx="661" cy="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sz="1600" b="1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Акустиче-ские</a:t>
              </a:r>
              <a:r>
                <a:rPr lang="ru-RU" altLang="ru-RU" sz="1600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ru-RU" altLang="ru-RU" sz="1600" b="1" dirty="0" err="1">
                  <a:solidFill>
                    <a:schemeClr val="bg1"/>
                  </a:solidFill>
                  <a:latin typeface="Verdana" panose="020B0604030504040204" pitchFamily="34" charset="0"/>
                </a:rPr>
                <a:t>диффузо-ры</a:t>
              </a:r>
              <a:endParaRPr lang="en-US" altLang="ru-RU" sz="1600" b="1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86605AC9-E797-496A-B2CB-8BE87DB3ED9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4237" y="2581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" name="Oval 13">
              <a:extLst>
                <a:ext uri="{FF2B5EF4-FFF2-40B4-BE49-F238E27FC236}">
                  <a16:creationId xmlns:a16="http://schemas.microsoft.com/office/drawing/2014/main" id="{F4B834ED-4AC1-4933-9117-CDD2B79039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29" y="2184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31" name="Text Box 18">
              <a:extLst>
                <a:ext uri="{FF2B5EF4-FFF2-40B4-BE49-F238E27FC236}">
                  <a16:creationId xmlns:a16="http://schemas.microsoft.com/office/drawing/2014/main" id="{BC1122D9-F14B-4947-98B5-93B8A5D6992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941" y="2410"/>
              <a:ext cx="520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Станки</a:t>
              </a:r>
              <a:endParaRPr lang="en-US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FBC10D73-217E-4242-8031-B1E65ED9B21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1643" y="218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Oval 11">
              <a:extLst>
                <a:ext uri="{FF2B5EF4-FFF2-40B4-BE49-F238E27FC236}">
                  <a16:creationId xmlns:a16="http://schemas.microsoft.com/office/drawing/2014/main" id="{AA21AF44-6F26-4943-915B-C5F54D83BD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8" y="1762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accent5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72DDEC3A-8A98-4B18-AF35-17F12957E4C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26" y="2011"/>
              <a:ext cx="405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alt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ТРИЗ</a:t>
              </a:r>
              <a:endParaRPr lang="en-US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8F3CAEB6-BE1B-4C61-896A-DC5A47CA04A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3517" y="141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Oval 10">
              <a:extLst>
                <a:ext uri="{FF2B5EF4-FFF2-40B4-BE49-F238E27FC236}">
                  <a16:creationId xmlns:a16="http://schemas.microsoft.com/office/drawing/2014/main" id="{C17817DE-8CDA-4232-B4E1-7A85E2DEAB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40" y="102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37" name="Text Box 16">
              <a:extLst>
                <a:ext uri="{FF2B5EF4-FFF2-40B4-BE49-F238E27FC236}">
                  <a16:creationId xmlns:a16="http://schemas.microsoft.com/office/drawing/2014/main" id="{68E86006-9C99-4DB2-91E1-568C632B58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179" y="1195"/>
              <a:ext cx="64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Робото</a:t>
              </a:r>
              <a:r>
                <a:rPr lang="ru-RU" alt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-техника</a:t>
              </a:r>
              <a:endParaRPr lang="en-US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B7C632C2-B25A-417B-B7A9-6228E2448A1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0056323">
              <a:off x="2660" y="3391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Oval 12">
              <a:extLst>
                <a:ext uri="{FF2B5EF4-FFF2-40B4-BE49-F238E27FC236}">
                  <a16:creationId xmlns:a16="http://schemas.microsoft.com/office/drawing/2014/main" id="{AB6404F7-DC46-4E36-B414-90ED89D213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81" y="2985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rgbClr val="001D3A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4AFF016F-5133-4468-BDD6-3FEE2124043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323" y="3176"/>
              <a:ext cx="660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817" dir="27080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alt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</a:rPr>
                <a:t>Электро-ника</a:t>
              </a:r>
              <a:endParaRPr lang="en-US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20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2E239B7-B195-4CFB-B4EF-0E2041B31A23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A041C-1DAB-4DEC-9368-1B3F7DCBAD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0" r="9933"/>
          <a:stretch/>
        </p:blipFill>
        <p:spPr>
          <a:xfrm>
            <a:off x="178910" y="1707722"/>
            <a:ext cx="4279900" cy="28118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08865B-2513-4288-A5C8-111877841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9241" y="2853631"/>
            <a:ext cx="5686424" cy="31986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16B595-4079-45D0-9CD8-93FBC913E5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0"/>
          <a:stretch/>
        </p:blipFill>
        <p:spPr>
          <a:xfrm>
            <a:off x="172078" y="4582287"/>
            <a:ext cx="4279900" cy="28118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75AC1C-7D63-4113-B935-C49D01E4E5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98" y="2409825"/>
            <a:ext cx="2923371" cy="3897828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5E32289-B9B4-49D4-959B-BE405770A1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A7E49-F698-44D3-83A8-03FA27CA3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9944" r="33671" b="15789"/>
          <a:stretch/>
        </p:blipFill>
        <p:spPr>
          <a:xfrm>
            <a:off x="393699" y="1654598"/>
            <a:ext cx="3460705" cy="30412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09A19A-C105-4419-86F4-A76A6AD08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6" t="36447" r="16767"/>
          <a:stretch/>
        </p:blipFill>
        <p:spPr>
          <a:xfrm>
            <a:off x="1059928" y="4185642"/>
            <a:ext cx="5422900" cy="3377208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B6A6172E-E70F-4C5D-BA8B-60D1AF417A80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172201-6CAB-4FCF-BB27-C0905D217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4" r="25837" b="16542"/>
          <a:stretch/>
        </p:blipFill>
        <p:spPr>
          <a:xfrm>
            <a:off x="6482828" y="1651211"/>
            <a:ext cx="3912838" cy="4260427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A9C2C48-FCC7-4185-A8B0-31831632F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7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B6A6172E-E70F-4C5D-BA8B-60D1AF417A80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A9C2C48-FCC7-4185-A8B0-31831632F3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DCE8D3-48D2-4934-A86E-9B31386B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78" y="2469103"/>
            <a:ext cx="9787443" cy="489372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2B94668F-CCA2-4B8E-A4B4-62DFF69612E1}"/>
              </a:ext>
            </a:extLst>
          </p:cNvPr>
          <p:cNvSpPr txBox="1"/>
          <p:nvPr/>
        </p:nvSpPr>
        <p:spPr>
          <a:xfrm>
            <a:off x="698500" y="1916312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 algn="ctr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Вид с квадрокоптера</a:t>
            </a:r>
          </a:p>
        </p:txBody>
      </p:sp>
    </p:spTree>
    <p:extLst>
      <p:ext uri="{BB962C8B-B14F-4D97-AF65-F5344CB8AC3E}">
        <p14:creationId xmlns:p14="http://schemas.microsoft.com/office/powerpoint/2010/main" val="107784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887E6C5-F3A5-42C6-A70F-3BA74F5B84A6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B90BDD-EBA8-4B34-8224-3C27208C7F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A7B5B-DEBF-4062-B8BB-39C80777C5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7" t="17439"/>
          <a:stretch/>
        </p:blipFill>
        <p:spPr>
          <a:xfrm>
            <a:off x="331875" y="1800225"/>
            <a:ext cx="5029200" cy="48633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4EF925-F11F-4E9B-965C-93B691B140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/>
          <a:stretch/>
        </p:blipFill>
        <p:spPr>
          <a:xfrm>
            <a:off x="5842000" y="1800225"/>
            <a:ext cx="4191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346731" y="200025"/>
            <a:ext cx="8267169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cs typeface="Tahoma"/>
              </a:rPr>
              <a:t>Формирование у школьников базовых практических компетенций инженерного профиля и блока креативных индустрий в университетском кластере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887E6C5-F3A5-42C6-A70F-3BA74F5B84A6}"/>
              </a:ext>
            </a:extLst>
          </p:cNvPr>
          <p:cNvSpPr txBox="1"/>
          <p:nvPr/>
        </p:nvSpPr>
        <p:spPr>
          <a:xfrm>
            <a:off x="172078" y="1359645"/>
            <a:ext cx="8267169" cy="29495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>
                <a:solidFill>
                  <a:srgbClr val="0070C0"/>
                </a:solidFill>
                <a:latin typeface="Tahoma"/>
                <a:cs typeface="Tahoma"/>
              </a:rPr>
              <a:t>Как это было…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B90BDD-EBA8-4B34-8224-3C27208C7F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11898-9D74-4166-9EC0-594DD40CC2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/>
        </p:blipFill>
        <p:spPr>
          <a:xfrm>
            <a:off x="268209" y="1876425"/>
            <a:ext cx="5029200" cy="32286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7AD226-8E41-4A1B-BAA1-F44C330B2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" t="11789"/>
          <a:stretch/>
        </p:blipFill>
        <p:spPr>
          <a:xfrm>
            <a:off x="5395992" y="3781425"/>
            <a:ext cx="510065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46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295C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808</Words>
  <Application>Microsoft Office PowerPoint</Application>
  <PresentationFormat>Произвольный</PresentationFormat>
  <Paragraphs>118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Tahoma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Школа</dc:title>
  <cp:lastModifiedBy>Александр Иванович Сергеев</cp:lastModifiedBy>
  <cp:revision>43</cp:revision>
  <dcterms:created xsi:type="dcterms:W3CDTF">2022-12-08T12:59:43Z</dcterms:created>
  <dcterms:modified xsi:type="dcterms:W3CDTF">2022-12-09T09:18:56Z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2020-11-11T00:00:00Z</vt:filetime>
  </property>
  <property fmtid="{D5CDD505-2E9C-101B-9397-08002B2CF9AE}" pid="3" name="Creator">
    <vt:lpwstr>Adobe Illustrator 24.0 (Windows)</vt:lpwstr>
  </property>
  <property fmtid="{D5CDD505-2E9C-101B-9397-08002B2CF9AE}" pid="4" name="LastSaved">
    <vt:filetime>2022-12-08T00:00:00Z</vt:filetime>
  </property>
</Properties>
</file>